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4d5146767_1_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e4d5146767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4d5146767_1_1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e4d5146767_1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4d5146767_1_1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e4d5146767_1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e4d5146767_1_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e4d5146767_1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4d5146767_1_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e4d5146767_1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4d5146767_1_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e4d5146767_1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4d5146767_1_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e4d5146767_1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4d5146767_1_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e4d5146767_1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4d5146767_1_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e4d5146767_1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4d5146767_1_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e4d5146767_1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4d5146767_1_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e4d5146767_1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">
  <p:cSld name="Hat 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48522" l="23307" r="589" t="-1"/>
          <a:stretch/>
        </p:blipFill>
        <p:spPr>
          <a:xfrm>
            <a:off x="0" y="3289463"/>
            <a:ext cx="4816070" cy="185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5359" y="1660089"/>
            <a:ext cx="5189456" cy="182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48522" l="23307" r="589" t="-1"/>
          <a:stretch/>
        </p:blipFill>
        <p:spPr>
          <a:xfrm rot="10800000">
            <a:off x="4327930" y="-1"/>
            <a:ext cx="4816070" cy="1854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4"/>
          <p:cNvGrpSpPr/>
          <p:nvPr/>
        </p:nvGrpSpPr>
        <p:grpSpPr>
          <a:xfrm rot="5400000">
            <a:off x="332108" y="29938"/>
            <a:ext cx="97972" cy="422307"/>
            <a:chOff x="7081442" y="2246001"/>
            <a:chExt cx="130630" cy="563076"/>
          </a:xfrm>
        </p:grpSpPr>
        <p:sp>
          <p:nvSpPr>
            <p:cNvPr id="61" name="Google Shape;61;p14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64;p14"/>
          <p:cNvGrpSpPr/>
          <p:nvPr/>
        </p:nvGrpSpPr>
        <p:grpSpPr>
          <a:xfrm rot="5400000">
            <a:off x="922821" y="29938"/>
            <a:ext cx="97972" cy="422307"/>
            <a:chOff x="7081442" y="2246001"/>
            <a:chExt cx="130630" cy="563076"/>
          </a:xfrm>
        </p:grpSpPr>
        <p:sp>
          <p:nvSpPr>
            <p:cNvPr id="65" name="Google Shape;65;p14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1143000" y="2347277"/>
            <a:ext cx="6858000" cy="102048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1143000" y="3436823"/>
            <a:ext cx="6858000" cy="6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3007" y="975421"/>
            <a:ext cx="3561698" cy="12514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5"/>
          <p:cNvGrpSpPr/>
          <p:nvPr/>
        </p:nvGrpSpPr>
        <p:grpSpPr>
          <a:xfrm>
            <a:off x="0" y="7071"/>
            <a:ext cx="1206707" cy="5129358"/>
            <a:chOff x="-1" y="9428"/>
            <a:chExt cx="1608943" cy="6839144"/>
          </a:xfrm>
        </p:grpSpPr>
        <p:pic>
          <p:nvPicPr>
            <p:cNvPr id="76" name="Google Shape;76;p15"/>
            <p:cNvPicPr preferRelativeResize="0"/>
            <p:nvPr/>
          </p:nvPicPr>
          <p:blipFill rotWithShape="1">
            <a:blip r:embed="rId3">
              <a:alphaModFix/>
            </a:blip>
            <a:srcRect b="54733" l="50000" r="0" t="13961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5"/>
            <p:cNvPicPr preferRelativeResize="0"/>
            <p:nvPr/>
          </p:nvPicPr>
          <p:blipFill rotWithShape="1">
            <a:blip r:embed="rId4">
              <a:alphaModFix/>
            </a:blip>
            <a:srcRect b="0" l="50000" r="0" t="55842"/>
            <a:stretch/>
          </p:blipFill>
          <p:spPr>
            <a:xfrm rot="-5400000">
              <a:off x="-796056" y="4443574"/>
              <a:ext cx="3201056" cy="16089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15"/>
          <p:cNvGrpSpPr/>
          <p:nvPr/>
        </p:nvGrpSpPr>
        <p:grpSpPr>
          <a:xfrm rot="10800000">
            <a:off x="7911996" y="0"/>
            <a:ext cx="1206707" cy="5129358"/>
            <a:chOff x="-1" y="9428"/>
            <a:chExt cx="1608943" cy="6839144"/>
          </a:xfrm>
        </p:grpSpPr>
        <p:pic>
          <p:nvPicPr>
            <p:cNvPr id="79" name="Google Shape;79;p15"/>
            <p:cNvPicPr preferRelativeResize="0"/>
            <p:nvPr/>
          </p:nvPicPr>
          <p:blipFill rotWithShape="1">
            <a:blip r:embed="rId3">
              <a:alphaModFix/>
            </a:blip>
            <a:srcRect b="54733" l="50000" r="0" t="13961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5"/>
            <p:cNvPicPr preferRelativeResize="0"/>
            <p:nvPr/>
          </p:nvPicPr>
          <p:blipFill rotWithShape="1">
            <a:blip r:embed="rId4">
              <a:alphaModFix/>
            </a:blip>
            <a:srcRect b="0" l="50000" r="0" t="55842"/>
            <a:stretch/>
          </p:blipFill>
          <p:spPr>
            <a:xfrm rot="-5400000">
              <a:off x="-796056" y="4443574"/>
              <a:ext cx="3201056" cy="16089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">
  <p:cSld name="Mai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628650" y="273844"/>
            <a:ext cx="6943430" cy="518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1188" y="213515"/>
            <a:ext cx="1692111" cy="59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54733" l="50000" r="0" t="13961"/>
          <a:stretch/>
        </p:blipFill>
        <p:spPr>
          <a:xfrm rot="5400000">
            <a:off x="-772655" y="779726"/>
            <a:ext cx="2400792" cy="85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b="0" l="50000" r="0" t="55842"/>
          <a:stretch/>
        </p:blipFill>
        <p:spPr>
          <a:xfrm rot="-5400000">
            <a:off x="-597042" y="3332681"/>
            <a:ext cx="2400792" cy="1206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54733" l="50000" r="0" t="13961"/>
          <a:stretch/>
        </p:blipFill>
        <p:spPr>
          <a:xfrm rot="-5400000">
            <a:off x="7490565" y="3501221"/>
            <a:ext cx="2400792" cy="855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 Clean">
  <p:cSld name="Hat Title Clea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2">
            <a:alphaModFix/>
          </a:blip>
          <a:srcRect b="48522" l="23307" r="589" t="-1"/>
          <a:stretch/>
        </p:blipFill>
        <p:spPr>
          <a:xfrm>
            <a:off x="0" y="3289463"/>
            <a:ext cx="4816070" cy="185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 b="48522" l="23307" r="589" t="-1"/>
          <a:stretch/>
        </p:blipFill>
        <p:spPr>
          <a:xfrm rot="10800000">
            <a:off x="4327930" y="-1"/>
            <a:ext cx="4816070" cy="1854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7"/>
          <p:cNvGrpSpPr/>
          <p:nvPr/>
        </p:nvGrpSpPr>
        <p:grpSpPr>
          <a:xfrm rot="5400000">
            <a:off x="332108" y="29938"/>
            <a:ext cx="97972" cy="422307"/>
            <a:chOff x="7081442" y="2246001"/>
            <a:chExt cx="130630" cy="563076"/>
          </a:xfrm>
        </p:grpSpPr>
        <p:sp>
          <p:nvSpPr>
            <p:cNvPr id="94" name="Google Shape;94;p17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" name="Google Shape;97;p17"/>
          <p:cNvGrpSpPr/>
          <p:nvPr/>
        </p:nvGrpSpPr>
        <p:grpSpPr>
          <a:xfrm rot="5400000">
            <a:off x="922821" y="29938"/>
            <a:ext cx="97972" cy="422307"/>
            <a:chOff x="7081442" y="2246001"/>
            <a:chExt cx="130630" cy="563076"/>
          </a:xfrm>
        </p:grpSpPr>
        <p:sp>
          <p:nvSpPr>
            <p:cNvPr id="98" name="Google Shape;98;p17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Final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6943430" cy="518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868370"/>
            <a:ext cx="7886700" cy="37643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png"/><Relationship Id="rId11" Type="http://schemas.openxmlformats.org/officeDocument/2006/relationships/image" Target="../media/image17.png"/><Relationship Id="rId10" Type="http://schemas.openxmlformats.org/officeDocument/2006/relationships/image" Target="../media/image18.png"/><Relationship Id="rId21" Type="http://schemas.openxmlformats.org/officeDocument/2006/relationships/image" Target="../media/image27.png"/><Relationship Id="rId13" Type="http://schemas.openxmlformats.org/officeDocument/2006/relationships/image" Target="../media/image19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5" Type="http://schemas.openxmlformats.org/officeDocument/2006/relationships/image" Target="../media/image26.png"/><Relationship Id="rId14" Type="http://schemas.openxmlformats.org/officeDocument/2006/relationships/image" Target="../media/image20.png"/><Relationship Id="rId17" Type="http://schemas.openxmlformats.org/officeDocument/2006/relationships/image" Target="../media/image21.png"/><Relationship Id="rId16" Type="http://schemas.openxmlformats.org/officeDocument/2006/relationships/image" Target="../media/image25.png"/><Relationship Id="rId5" Type="http://schemas.openxmlformats.org/officeDocument/2006/relationships/image" Target="../media/image16.png"/><Relationship Id="rId19" Type="http://schemas.openxmlformats.org/officeDocument/2006/relationships/image" Target="../media/image24.png"/><Relationship Id="rId6" Type="http://schemas.openxmlformats.org/officeDocument/2006/relationships/image" Target="../media/image13.jpg"/><Relationship Id="rId18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11.06.2024</a:t>
            </a:r>
            <a:endParaRPr/>
          </a:p>
        </p:txBody>
      </p:sp>
      <p:sp>
        <p:nvSpPr>
          <p:cNvPr id="211" name="Google Shape;211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2" name="Google Shape;212;p28"/>
          <p:cNvSpPr txBox="1"/>
          <p:nvPr>
            <p:ph type="title"/>
          </p:nvPr>
        </p:nvSpPr>
        <p:spPr>
          <a:xfrm>
            <a:off x="674370" y="286907"/>
            <a:ext cx="6943430" cy="518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"/>
              <a:t>Вывод</a:t>
            </a:r>
            <a:endParaRPr/>
          </a:p>
        </p:txBody>
      </p:sp>
      <p:sp>
        <p:nvSpPr>
          <p:cNvPr id="213" name="Google Shape;213;p28"/>
          <p:cNvSpPr txBox="1"/>
          <p:nvPr/>
        </p:nvSpPr>
        <p:spPr>
          <a:xfrm>
            <a:off x="628650" y="940526"/>
            <a:ext cx="6890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процессе работы мы научились создавать игр</a:t>
            </a:r>
            <a:r>
              <a:rPr lang="ru" sz="1800">
                <a:solidFill>
                  <a:schemeClr val="dk1"/>
                </a:solidFill>
              </a:rPr>
              <a:t>у-викторину</a:t>
            </a:r>
            <a:r>
              <a:rPr lang="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работать с отрисовкой для приложений.</a:t>
            </a:r>
            <a:endParaRPr sz="1100"/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idx="4294967295" type="sldNum"/>
          </p:nvPr>
        </p:nvSpPr>
        <p:spPr>
          <a:xfrm>
            <a:off x="70866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9" name="Google Shape;21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2131" y="2429405"/>
            <a:ext cx="1859739" cy="28469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/>
          <p:nvPr>
            <p:ph idx="4294967295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11.06.2024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ctrTitle"/>
          </p:nvPr>
        </p:nvSpPr>
        <p:spPr>
          <a:xfrm>
            <a:off x="1143000" y="2347277"/>
            <a:ext cx="6858000" cy="102048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Who want to be a </a:t>
            </a:r>
            <a:r>
              <a:rPr lang="ru"/>
              <a:t>millionaire</a:t>
            </a:r>
            <a:endParaRPr/>
          </a:p>
        </p:txBody>
      </p:sp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1143000" y="3436823"/>
            <a:ext cx="6858000" cy="6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"/>
              <a:t>Индивидуальный проект Анисимова Григория</a:t>
            </a:r>
            <a:endParaRPr/>
          </a:p>
        </p:txBody>
      </p:sp>
      <p:sp>
        <p:nvSpPr>
          <p:cNvPr id="113" name="Google Shape;113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11.06.2024</a:t>
            </a:r>
            <a:endParaRPr/>
          </a:p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11.06.2024</a:t>
            </a:r>
            <a:endParaRPr/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3342075" y="289118"/>
            <a:ext cx="2741567" cy="518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"/>
              <a:t>Цель проекта:</a:t>
            </a:r>
            <a:endParaRPr/>
          </a:p>
        </p:txBody>
      </p:sp>
      <p:sp>
        <p:nvSpPr>
          <p:cNvPr id="122" name="Google Shape;122;p21"/>
          <p:cNvSpPr txBox="1"/>
          <p:nvPr/>
        </p:nvSpPr>
        <p:spPr>
          <a:xfrm>
            <a:off x="2236638" y="965375"/>
            <a:ext cx="4670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игру </a:t>
            </a:r>
            <a:r>
              <a:rPr lang="ru">
                <a:solidFill>
                  <a:schemeClr val="dk1"/>
                </a:solidFill>
              </a:rPr>
              <a:t>викторина “Кто хочет стать </a:t>
            </a:r>
            <a:r>
              <a:rPr lang="ru">
                <a:solidFill>
                  <a:schemeClr val="dk1"/>
                </a:solidFill>
              </a:rPr>
              <a:t>миллионер”</a:t>
            </a:r>
            <a:endParaRPr sz="1100"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825" y="289113"/>
            <a:ext cx="4205025" cy="519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628650" y="273844"/>
            <a:ext cx="6943430" cy="518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"/>
              <a:t>Игровой процесс</a:t>
            </a:r>
            <a:endParaRPr/>
          </a:p>
        </p:txBody>
      </p:sp>
      <p:grpSp>
        <p:nvGrpSpPr>
          <p:cNvPr id="129" name="Google Shape;129;p22"/>
          <p:cNvGrpSpPr/>
          <p:nvPr/>
        </p:nvGrpSpPr>
        <p:grpSpPr>
          <a:xfrm>
            <a:off x="7838572" y="2987616"/>
            <a:ext cx="97972" cy="422307"/>
            <a:chOff x="7081442" y="2246001"/>
            <a:chExt cx="130630" cy="563076"/>
          </a:xfrm>
        </p:grpSpPr>
        <p:sp>
          <p:nvSpPr>
            <p:cNvPr id="130" name="Google Shape;130;p2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2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2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03.06.2021</a:t>
            </a:r>
            <a:endParaRPr/>
          </a:p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628650" y="868680"/>
            <a:ext cx="3474600" cy="45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«Who Wants to Be a Millionaire?» — это телеигра, в которой участник может выиграть крупный денежный приз, верно отвечая на вопросы с выбором вариантов ответов. Чем больше приз, тем выше сложность вопроса. В большинстве случаев максимальный приз — 1 млн денежных единиц той страны, где выходит шоу.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Уникальностью игры является то, что за один раз выступает только один участник, и здесь ставка делается не на скорость ответов, а на вдумчивость игрока. В большинстве случаев игрок не ограничен по времени при выборе ответа на вопрос.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Игра была локализована более чем в 160 странах мира.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4737" l="6267" r="6319" t="6215"/>
          <a:stretch/>
        </p:blipFill>
        <p:spPr>
          <a:xfrm>
            <a:off x="4647850" y="90025"/>
            <a:ext cx="2608200" cy="49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11.06.2024</a:t>
            </a:r>
            <a:endParaRPr/>
          </a:p>
        </p:txBody>
      </p:sp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3" name="Google Shape;143;p23"/>
          <p:cNvSpPr txBox="1"/>
          <p:nvPr>
            <p:ph type="title"/>
          </p:nvPr>
        </p:nvSpPr>
        <p:spPr>
          <a:xfrm>
            <a:off x="628650" y="273844"/>
            <a:ext cx="6943430" cy="518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"/>
              <a:t>Мини игра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8350" y="141637"/>
            <a:ext cx="2326800" cy="481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7950" y="184550"/>
            <a:ext cx="2325125" cy="472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628650" y="791850"/>
            <a:ext cx="2971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11.06.2024</a:t>
            </a:r>
            <a:endParaRPr/>
          </a:p>
        </p:txBody>
      </p:sp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/>
              <a:t>‹#›</a:t>
            </a:fld>
            <a:endParaRPr sz="1400"/>
          </a:p>
        </p:txBody>
      </p:sp>
      <p:sp>
        <p:nvSpPr>
          <p:cNvPr id="153" name="Google Shape;153;p24"/>
          <p:cNvSpPr txBox="1"/>
          <p:nvPr>
            <p:ph type="title"/>
          </p:nvPr>
        </p:nvSpPr>
        <p:spPr>
          <a:xfrm>
            <a:off x="628650" y="273844"/>
            <a:ext cx="6943430" cy="518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"/>
              <a:t>Создание проекта</a:t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628650" y="694225"/>
            <a:ext cx="3377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коде использовались следующие классы: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 b="0" l="0" r="41493" t="-2186"/>
          <a:stretch/>
        </p:blipFill>
        <p:spPr>
          <a:xfrm>
            <a:off x="410625" y="1192263"/>
            <a:ext cx="3005000" cy="36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3415625" y="1192275"/>
            <a:ext cx="5227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Весь код сделан в одном модуле используя </a:t>
            </a:r>
            <a:r>
              <a:rPr lang="ru">
                <a:solidFill>
                  <a:schemeClr val="dk1"/>
                </a:solidFill>
              </a:rPr>
              <a:t>архитектуру</a:t>
            </a:r>
            <a:r>
              <a:rPr lang="ru">
                <a:solidFill>
                  <a:schemeClr val="dk1"/>
                </a:solidFill>
              </a:rPr>
              <a:t> приложения MVVM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3524225" y="2328938"/>
            <a:ext cx="5010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-core вся </a:t>
            </a:r>
            <a:r>
              <a:rPr lang="ru">
                <a:solidFill>
                  <a:schemeClr val="dk1"/>
                </a:solidFill>
              </a:rPr>
              <a:t>логика</a:t>
            </a:r>
            <a:r>
              <a:rPr lang="ru">
                <a:solidFill>
                  <a:schemeClr val="dk1"/>
                </a:solidFill>
              </a:rPr>
              <a:t> приложения клиент сервера, MVVM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3505425" y="2567550"/>
            <a:ext cx="3377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-ui.theme Все цвета ui части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3505425" y="2799925"/>
            <a:ext cx="5137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-views навигация приложение и создание графического интерфейса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3505425" y="3250188"/>
            <a:ext cx="3377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-MainActivity запуск приложения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3505425" y="3932850"/>
            <a:ext cx="3377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-res все ресурсы приложения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3415625" y="4407575"/>
            <a:ext cx="447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-Gradle  система для автоматизации сборки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11.06.2024</a:t>
            </a:r>
            <a:endParaRPr/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628650" y="176990"/>
            <a:ext cx="6943430" cy="518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"/>
              <a:t>Пример программы использование подсказок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1575" y="695000"/>
            <a:ext cx="2888425" cy="43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150" y="688025"/>
            <a:ext cx="3496050" cy="432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11.06.2024</a:t>
            </a:r>
            <a:endParaRPr/>
          </a:p>
        </p:txBody>
      </p:sp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8" name="Google Shape;178;p26"/>
          <p:cNvSpPr txBox="1"/>
          <p:nvPr>
            <p:ph type="title"/>
          </p:nvPr>
        </p:nvSpPr>
        <p:spPr>
          <a:xfrm>
            <a:off x="628650" y="273844"/>
            <a:ext cx="6943430" cy="518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Для игры были нарисованы оригинальные спрайты и фоны</a:t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585" y="2299125"/>
            <a:ext cx="3105814" cy="445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575" y="2887121"/>
            <a:ext cx="3105816" cy="44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0605" y="3442188"/>
            <a:ext cx="3105762" cy="44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2139" y="3238620"/>
            <a:ext cx="2144936" cy="186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343" y="941700"/>
            <a:ext cx="1952238" cy="3675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6008" y="2548120"/>
            <a:ext cx="2497206" cy="46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4837" y="915987"/>
            <a:ext cx="824824" cy="71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06537" y="941696"/>
            <a:ext cx="745300" cy="64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34722" y="1829855"/>
            <a:ext cx="2497206" cy="285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53888" y="1589787"/>
            <a:ext cx="824824" cy="71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00685" y="950539"/>
            <a:ext cx="745300" cy="64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58875" y="974874"/>
            <a:ext cx="824837" cy="7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178650" y="4585949"/>
            <a:ext cx="88976" cy="7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52589" y="3153825"/>
            <a:ext cx="2057400" cy="220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509989" y="3104923"/>
            <a:ext cx="2144925" cy="230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346009" y="1779752"/>
            <a:ext cx="2497206" cy="46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390584" y="1444155"/>
            <a:ext cx="2497206" cy="285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90584" y="975055"/>
            <a:ext cx="2497206" cy="285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332672" y="-2374008"/>
            <a:ext cx="2497206" cy="285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11.06.2024</a:t>
            </a:r>
            <a:endParaRPr/>
          </a:p>
        </p:txBody>
      </p:sp>
      <p:sp>
        <p:nvSpPr>
          <p:cNvPr id="203" name="Google Shape;203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4" name="Google Shape;204;p27"/>
          <p:cNvSpPr txBox="1"/>
          <p:nvPr>
            <p:ph type="title"/>
          </p:nvPr>
        </p:nvSpPr>
        <p:spPr>
          <a:xfrm>
            <a:off x="628650" y="273844"/>
            <a:ext cx="6943430" cy="518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"/>
              <a:t>Планы для развития проекта:</a:t>
            </a:r>
            <a:endParaRPr/>
          </a:p>
        </p:txBody>
      </p:sp>
      <p:sp>
        <p:nvSpPr>
          <p:cNvPr id="205" name="Google Shape;205;p27"/>
          <p:cNvSpPr txBox="1"/>
          <p:nvPr/>
        </p:nvSpPr>
        <p:spPr>
          <a:xfrm>
            <a:off x="628650" y="791851"/>
            <a:ext cx="40773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ru" sz="1500">
                <a:solidFill>
                  <a:schemeClr val="dk1"/>
                </a:solidFill>
              </a:rPr>
              <a:t>Создать </a:t>
            </a:r>
            <a:r>
              <a:rPr lang="ru" sz="1500">
                <a:solidFill>
                  <a:schemeClr val="dk1"/>
                </a:solidFill>
              </a:rPr>
              <a:t>архитектуру</a:t>
            </a:r>
            <a:endParaRPr sz="1500">
              <a:solidFill>
                <a:schemeClr val="dk1"/>
              </a:solidFill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ru" sz="1500">
                <a:solidFill>
                  <a:schemeClr val="dk1"/>
                </a:solidFill>
              </a:rPr>
              <a:t>Специализировать</a:t>
            </a:r>
            <a:r>
              <a:rPr lang="ru" sz="1500">
                <a:solidFill>
                  <a:schemeClr val="dk1"/>
                </a:solidFill>
              </a:rPr>
              <a:t> </a:t>
            </a:r>
            <a:r>
              <a:rPr lang="ru" sz="1500">
                <a:solidFill>
                  <a:schemeClr val="dk1"/>
                </a:solidFill>
              </a:rPr>
              <a:t>навигацию приложения</a:t>
            </a:r>
            <a:endParaRPr sz="1500">
              <a:solidFill>
                <a:schemeClr val="dk1"/>
              </a:solidFill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ru" sz="1500">
                <a:solidFill>
                  <a:schemeClr val="dk1"/>
                </a:solidFill>
              </a:rPr>
              <a:t>Сделать клиент-сервер используя фреймворк Ktor</a:t>
            </a:r>
            <a:endParaRPr sz="1500">
              <a:solidFill>
                <a:schemeClr val="dk1"/>
              </a:solidFill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ru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Добавить систему достижений и вознаграждений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ru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Добавить больше </a:t>
            </a:r>
            <a:r>
              <a:rPr lang="ru" sz="1500">
                <a:solidFill>
                  <a:schemeClr val="dk1"/>
                </a:solidFill>
              </a:rPr>
              <a:t>подсказок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ru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Добавить звуки и музыку в игру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ru" sz="1500">
                <a:solidFill>
                  <a:schemeClr val="dk1"/>
                </a:solidFill>
              </a:rPr>
              <a:t>Доработать UI часть приложения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Samsung IT School">
  <a:themeElements>
    <a:clrScheme name="Другая 1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